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
  </p:notesMasterIdLst>
  <p:handoutMasterIdLst>
    <p:handoutMasterId r:id="rId4"/>
  </p:handoutMasterIdLst>
  <p:sldIdLst>
    <p:sldId id="330" r:id="rId2"/>
  </p:sldIdLst>
  <p:sldSz cx="9144000" cy="5145088"/>
  <p:notesSz cx="6858000" cy="9144000"/>
  <p:custDataLst>
    <p:tags r:id="rId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8" userDrawn="1">
          <p15:clr>
            <a:srgbClr val="A4A3A4"/>
          </p15:clr>
        </p15:guide>
        <p15:guide id="2" pos="552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wning"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82"/>
    <a:srgbClr val="273C59"/>
    <a:srgbClr val="F56F0B"/>
    <a:srgbClr val="2892B1"/>
    <a:srgbClr val="F58013"/>
    <a:srgbClr val="CBDDD8"/>
    <a:srgbClr val="E7EFED"/>
    <a:srgbClr val="A3A3A3"/>
    <a:srgbClr val="A8C2E1"/>
    <a:srgbClr val="ABD4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807" autoAdjust="0"/>
  </p:normalViewPr>
  <p:slideViewPr>
    <p:cSldViewPr showGuides="1">
      <p:cViewPr varScale="1">
        <p:scale>
          <a:sx n="109" d="100"/>
          <a:sy n="109" d="100"/>
        </p:scale>
        <p:origin x="691" y="82"/>
      </p:cViewPr>
      <p:guideLst>
        <p:guide orient="horz" pos="1688"/>
        <p:guide pos="552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tags" Target="tags/tag1.xml"/><Relationship Id="rId10"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2023/10/6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F02CA-77CB-4E54-B712-21E588799EE8}" type="datetimeFigureOut">
              <a:rPr lang="de-DE" smtClean="0"/>
              <a:t>06.10.2023</a:t>
            </a:fld>
            <a:endParaRPr lang="de-DE"/>
          </a:p>
        </p:txBody>
      </p:sp>
      <p:sp>
        <p:nvSpPr>
          <p:cNvPr id="4" name="Folienbildplatzhalt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1"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1" y="8685214"/>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4"/>
            <a:ext cx="2971800" cy="458787"/>
          </a:xfrm>
          <a:prstGeom prst="rect">
            <a:avLst/>
          </a:prstGeom>
        </p:spPr>
        <p:txBody>
          <a:bodyPr vert="horz" lIns="91440" tIns="45720" rIns="91440" bIns="45720" rtlCol="0" anchor="b"/>
          <a:lstStyle>
            <a:lvl1pPr algn="r">
              <a:defRPr sz="1200"/>
            </a:lvl1pPr>
          </a:lstStyle>
          <a:p>
            <a:fld id="{E13F729A-0AF0-4995-B32B-9504BC68960C}" type="slidenum">
              <a:rPr lang="de-DE" smtClean="0"/>
              <a:t>‹#›</a:t>
            </a:fld>
            <a:endParaRPr lang="de-DE"/>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6765" algn="l" defTabSz="685800" rtl="0" eaLnBrk="1" latinLnBrk="0" hangingPunct="1">
      <a:defRPr sz="900" kern="1200">
        <a:solidFill>
          <a:schemeClr val="tx1"/>
        </a:solidFill>
        <a:latin typeface="+mn-lt"/>
        <a:ea typeface="+mn-ea"/>
        <a:cs typeface="+mn-cs"/>
      </a:defRPr>
    </a:lvl7pPr>
    <a:lvl8pPr marL="2399665" algn="l" defTabSz="685800" rtl="0" eaLnBrk="1" latinLnBrk="0" hangingPunct="1">
      <a:defRPr sz="900" kern="1200">
        <a:solidFill>
          <a:schemeClr val="tx1"/>
        </a:solidFill>
        <a:latin typeface="+mn-lt"/>
        <a:ea typeface="+mn-ea"/>
        <a:cs typeface="+mn-cs"/>
      </a:defRPr>
    </a:lvl8pPr>
    <a:lvl9pPr marL="2742565"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1"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At first, I may have a brief introduction of the motivation of the thesis. </a:t>
            </a:r>
          </a:p>
          <a:p>
            <a:pPr marL="0" lvl="0" indent="0" algn="l" rtl="0">
              <a:spcBef>
                <a:spcPts val="0"/>
              </a:spcBef>
              <a:spcAft>
                <a:spcPts val="0"/>
              </a:spcAft>
              <a:buNone/>
            </a:pPr>
            <a:r>
              <a:rPr lang="en-US"/>
              <a:t>THE automation of heavy hydraulic equipment, in particular excavators has various benefits such as safety, increased productivity and decreased costs.</a:t>
            </a:r>
          </a:p>
          <a:p>
            <a:pPr marL="0" lvl="0" indent="0" algn="l" rtl="0">
              <a:spcBef>
                <a:spcPts val="0"/>
              </a:spcBef>
              <a:spcAft>
                <a:spcPts val="0"/>
              </a:spcAft>
              <a:buNone/>
            </a:pPr>
            <a:r>
              <a:rPr lang="en-US"/>
              <a:t>Here’s  a sketch of the autonomous excavator system, namely AES.</a:t>
            </a:r>
          </a:p>
          <a:p>
            <a:pPr marL="0" lvl="0" indent="0" algn="l" rtl="0">
              <a:spcBef>
                <a:spcPts val="0"/>
              </a:spcBef>
              <a:spcAft>
                <a:spcPts val="0"/>
              </a:spcAft>
              <a:buNone/>
            </a:pPr>
            <a:endParaRPr lang="en-US"/>
          </a:p>
          <a:p>
            <a:pPr marL="0" lvl="0" indent="0" algn="l" rtl="0">
              <a:spcBef>
                <a:spcPts val="0"/>
              </a:spcBef>
              <a:spcAft>
                <a:spcPts val="0"/>
              </a:spcAft>
              <a:buNone/>
            </a:pPr>
            <a:r>
              <a:rPr lang="en-US"/>
              <a:t>The excavator receives environmental input through its sensors, which it utilizes to analyze and plan the digging motion. Based on the perception data, it generates appropriate actions and subsequently translates them into specific movements using pedals and levers, effectively executing the digging motion.</a:t>
            </a:r>
          </a:p>
          <a:p>
            <a:pPr marL="0" lvl="0" indent="0" algn="l" rtl="0">
              <a:spcBef>
                <a:spcPts val="0"/>
              </a:spcBef>
              <a:spcAft>
                <a:spcPts val="0"/>
              </a:spcAft>
              <a:buNone/>
            </a:pPr>
            <a:endParaRPr lang="en-US"/>
          </a:p>
          <a:p>
            <a:pPr marL="0" lvl="0" indent="0" algn="l" rtl="0">
              <a:spcBef>
                <a:spcPts val="0"/>
              </a:spcBef>
              <a:spcAft>
                <a:spcPts val="0"/>
              </a:spcAft>
              <a:buNone/>
            </a:pPr>
            <a:r>
              <a:rPr lang="en-US"/>
              <a:t>Our thesis focus on the planning of the digging motion.</a:t>
            </a:r>
          </a:p>
        </p:txBody>
      </p:sp>
      <p:sp>
        <p:nvSpPr>
          <p:cNvPr id="154" name="Google Shape;154;p3: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Text Box 14"/>
          <p:cNvSpPr txBox="1">
            <a:spLocks noChangeArrowheads="1"/>
          </p:cNvSpPr>
          <p:nvPr/>
        </p:nvSpPr>
        <p:spPr bwMode="auto">
          <a:xfrm>
            <a:off x="7318375" y="4826105"/>
            <a:ext cx="17272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de-DE" altLang="de-DE" sz="1600" b="1" dirty="0">
                <a:solidFill>
                  <a:schemeClr val="tx1"/>
                </a:solidFill>
              </a:rPr>
              <a:t>www.kit.edu</a:t>
            </a:r>
          </a:p>
        </p:txBody>
      </p:sp>
      <p:sp>
        <p:nvSpPr>
          <p:cNvPr id="17" name="Text Box 14"/>
          <p:cNvSpPr txBox="1">
            <a:spLocks noChangeArrowheads="1"/>
          </p:cNvSpPr>
          <p:nvPr userDrawn="1"/>
        </p:nvSpPr>
        <p:spPr bwMode="auto">
          <a:xfrm>
            <a:off x="119746" y="4895776"/>
            <a:ext cx="3606670" cy="126958"/>
          </a:xfrm>
          <a:prstGeom prst="rect">
            <a:avLst/>
          </a:prstGeom>
          <a:noFill/>
          <a:ln w="9525">
            <a:noFill/>
            <a:miter lim="800000"/>
          </a:ln>
          <a:effectLst/>
        </p:spPr>
        <p:txBody>
          <a:bodyPr wrap="square" lIns="0" tIns="0" rIns="0" bIns="0">
            <a:spAutoFit/>
          </a:bodyPr>
          <a:lstStyle/>
          <a:p>
            <a:r>
              <a:rPr lang="de-DE" sz="825" noProof="0" dirty="0"/>
              <a:t>KIT – Die Forschungsuniversität in der Helmholtz-Gemeinschaft</a:t>
            </a:r>
            <a:endParaRPr lang="en-US" sz="825" noProof="0" dirty="0"/>
          </a:p>
        </p:txBody>
      </p: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6000" y="360000"/>
            <a:ext cx="1633427" cy="752400"/>
          </a:xfrm>
          <a:prstGeom prst="rect">
            <a:avLst/>
          </a:prstGeom>
        </p:spPr>
      </p:pic>
      <p:sp>
        <p:nvSpPr>
          <p:cNvPr id="16" name="Textplatzhalter 18"/>
          <p:cNvSpPr>
            <a:spLocks noGrp="1"/>
          </p:cNvSpPr>
          <p:nvPr>
            <p:ph type="body" sz="quarter" idx="11" hasCustomPrompt="1"/>
          </p:nvPr>
        </p:nvSpPr>
        <p:spPr>
          <a:xfrm>
            <a:off x="365443" y="1445896"/>
            <a:ext cx="8524557" cy="285114"/>
          </a:xfrm>
        </p:spPr>
        <p:txBody>
          <a:bodyPr>
            <a:normAutofit/>
          </a:bodyPr>
          <a:lstStyle>
            <a:lvl1pPr marL="0" indent="0">
              <a:buFont typeface="Arial" panose="020B0604020202020204" pitchFamily="34" charset="0"/>
              <a:buNone/>
              <a:defRPr sz="2600" b="1"/>
            </a:lvl1pPr>
            <a:lvl2pPr marL="355600" indent="0">
              <a:buFont typeface="Arial" panose="020B0604020202020204" pitchFamily="34" charset="0"/>
              <a:buNone/>
              <a:defRPr sz="2600" b="1"/>
            </a:lvl2pPr>
            <a:lvl3pPr marL="717550" indent="0">
              <a:buFont typeface="Arial" panose="020B0604020202020204" pitchFamily="34" charset="0"/>
              <a:buNone/>
              <a:defRPr sz="2600" b="1"/>
            </a:lvl3pPr>
            <a:lvl4pPr marL="1073150" indent="0">
              <a:buFont typeface="Arial" panose="020B0604020202020204" pitchFamily="34" charset="0"/>
              <a:buNone/>
              <a:defRPr sz="2600" b="1"/>
            </a:lvl4pPr>
            <a:lvl5pPr marL="1435100" indent="0">
              <a:buFont typeface="Arial" panose="020B0604020202020204" pitchFamily="34" charset="0"/>
              <a:buNone/>
              <a:defRPr sz="2600" b="1"/>
            </a:lvl5pPr>
          </a:lstStyle>
          <a:p>
            <a:pPr lvl="0"/>
            <a:r>
              <a:rPr lang="de-DE" dirty="0"/>
              <a:t>Folientitel: Arial 26pt </a:t>
            </a:r>
            <a:r>
              <a:rPr lang="de-DE" dirty="0" err="1"/>
              <a:t>bold</a:t>
            </a:r>
            <a:endParaRPr lang="de-DE" dirty="0"/>
          </a:p>
        </p:txBody>
      </p:sp>
      <p:sp>
        <p:nvSpPr>
          <p:cNvPr id="25" name="Textplatzhalter 25"/>
          <p:cNvSpPr>
            <a:spLocks noGrp="1"/>
          </p:cNvSpPr>
          <p:nvPr>
            <p:ph type="body" sz="quarter" idx="13" hasCustomPrompt="1"/>
          </p:nvPr>
        </p:nvSpPr>
        <p:spPr>
          <a:xfrm>
            <a:off x="380675" y="1979930"/>
            <a:ext cx="8515675" cy="509905"/>
          </a:xfrm>
        </p:spPr>
        <p:txBody>
          <a:bodyPr>
            <a:normAutofit/>
          </a:bodyPr>
          <a:lstStyle>
            <a:lvl1pPr marL="0" indent="0">
              <a:buFont typeface="Arial" panose="020B0604020202020204" pitchFamily="34" charset="0"/>
              <a:buNone/>
              <a:defRPr sz="1800" b="1" i="0" baseline="0"/>
            </a:lvl1pPr>
            <a:lvl2pPr marL="355600" indent="0">
              <a:buFont typeface="Arial" panose="020B0604020202020204" pitchFamily="34" charset="0"/>
              <a:buNone/>
              <a:defRPr sz="1800" b="1" i="0"/>
            </a:lvl2pPr>
            <a:lvl3pPr marL="717550" indent="0">
              <a:buFont typeface="Arial" panose="020B0604020202020204" pitchFamily="34" charset="0"/>
              <a:buNone/>
              <a:defRPr sz="1800" b="1" i="0"/>
            </a:lvl3pPr>
            <a:lvl4pPr marL="1073150" indent="0">
              <a:buFont typeface="Arial" panose="020B0604020202020204" pitchFamily="34" charset="0"/>
              <a:buNone/>
              <a:defRPr sz="1800" b="1" i="0"/>
            </a:lvl4pPr>
            <a:lvl5pPr marL="1435100" indent="0">
              <a:buFont typeface="Arial" panose="020B0604020202020204" pitchFamily="34" charset="0"/>
              <a:buNone/>
              <a:defRPr sz="1800" b="1" i="0"/>
            </a:lvl5pPr>
          </a:lstStyle>
          <a:p>
            <a:pPr lvl="0"/>
            <a:r>
              <a:rPr lang="de-DE" dirty="0"/>
              <a:t>Unterzeile: Arial 18pt </a:t>
            </a:r>
            <a:r>
              <a:rPr lang="de-DE" dirty="0" err="1"/>
              <a:t>bold</a:t>
            </a:r>
            <a:br>
              <a:rPr lang="de-DE" dirty="0"/>
            </a:br>
            <a:r>
              <a:rPr lang="de-DE" dirty="0"/>
              <a:t>(Auch zweizeilig möglich)</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0534" y="360000"/>
            <a:ext cx="1505816" cy="729792"/>
          </a:xfrm>
          <a:prstGeom prst="rect">
            <a:avLst/>
          </a:prstGeom>
        </p:spPr>
      </p:pic>
      <p:pic>
        <p:nvPicPr>
          <p:cNvPr id="9" name="Bildplatzhalter 8"/>
          <p:cNvPicPr>
            <a:picLocks noChangeAspect="1"/>
          </p:cNvPicPr>
          <p:nvPr userDrawn="1"/>
        </p:nvPicPr>
        <p:blipFill>
          <a:blip r:embed="rId4">
            <a:extLst>
              <a:ext uri="{28A0092B-C50C-407E-A947-70E740481C1C}">
                <a14:useLocalDpi xmlns:a14="http://schemas.microsoft.com/office/drawing/2010/main" val="0"/>
              </a:ext>
            </a:extLst>
          </a:blip>
          <a:srcRect t="222" b="222"/>
          <a:stretch>
            <a:fillRect/>
          </a:stretch>
        </p:blipFill>
        <p:spPr>
          <a:xfrm>
            <a:off x="117231" y="2714625"/>
            <a:ext cx="8928344" cy="2031205"/>
          </a:xfrm>
          <a:prstGeom prst="rect">
            <a:avLst/>
          </a:prstGeom>
          <a:ln w="3175"/>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5" name="Slide Number Placeholder 4"/>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2" name="Rechteck 1"/>
          <p:cNvSpPr/>
          <p:nvPr userDrawn="1"/>
        </p:nvSpPr>
        <p:spPr>
          <a:xfrm>
            <a:off x="0" y="4652492"/>
            <a:ext cx="9144000"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Bildplatzhalter 3"/>
          <p:cNvSpPr>
            <a:spLocks noGrp="1"/>
          </p:cNvSpPr>
          <p:nvPr>
            <p:ph type="pic" sz="quarter" idx="14"/>
          </p:nvPr>
        </p:nvSpPr>
        <p:spPr>
          <a:xfrm>
            <a:off x="0" y="1328419"/>
            <a:ext cx="9144000" cy="3419793"/>
          </a:xfrm>
          <a:solidFill>
            <a:srgbClr val="FF99FF"/>
          </a:solidFill>
        </p:spPr>
        <p:txBody>
          <a:bodyPr anchor="t"/>
          <a:lstStyle>
            <a:lvl1pPr marL="0" indent="0" algn="ctr">
              <a:buFont typeface="Arial" panose="020B0604020202020204" pitchFamily="34" charset="0"/>
              <a:buNone/>
              <a:defRPr/>
            </a:lvl1pPr>
          </a:lstStyle>
          <a:p>
            <a:r>
              <a:rPr lang="de-DE"/>
              <a:t>Bild durch Klicken auf Symbol hinzufügen</a:t>
            </a:r>
            <a:endParaRPr lang="de-DE" dirty="0"/>
          </a:p>
        </p:txBody>
      </p:sp>
      <p:sp>
        <p:nvSpPr>
          <p:cNvPr id="9"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4" name="Slide Number Placeholder 3"/>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61640" y="1188000"/>
            <a:ext cx="4882310" cy="3209146"/>
          </a:xfrm>
        </p:spPr>
        <p:txBody>
          <a:bodyPr/>
          <a:lstStyle>
            <a:lvl1pPr>
              <a:defRPr sz="1500"/>
            </a:lvl1pPr>
            <a:lvl2pPr>
              <a:defRPr sz="1350"/>
            </a:lvl2pPr>
            <a:lvl3pPr>
              <a:defRPr sz="1200"/>
            </a:lvl3pPr>
            <a:lvl4pPr>
              <a:defRPr sz="1200"/>
            </a:lvl4pPr>
            <a:lvl5pPr marL="1076325" indent="0">
              <a:buNone/>
              <a:defRPr sz="1200"/>
            </a:lvl5pPr>
            <a:lvl6pPr>
              <a:defRPr sz="1500"/>
            </a:lvl6pPr>
            <a:lvl7pPr>
              <a:defRPr sz="1500"/>
            </a:lvl7pPr>
            <a:lvl8pPr>
              <a:defRPr sz="1500"/>
            </a:lvl8pPr>
            <a:lvl9pPr>
              <a:defRPr sz="1500"/>
            </a:lvl9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p:txBody>
      </p:sp>
      <p:sp>
        <p:nvSpPr>
          <p:cNvPr id="4" name="Text Placeholder 3"/>
          <p:cNvSpPr>
            <a:spLocks noGrp="1"/>
          </p:cNvSpPr>
          <p:nvPr>
            <p:ph type="body" sz="half" idx="2" hasCustomPrompt="1"/>
          </p:nvPr>
        </p:nvSpPr>
        <p:spPr>
          <a:xfrm>
            <a:off x="400051" y="1188001"/>
            <a:ext cx="3178969" cy="320914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2235" indent="0">
              <a:buNone/>
              <a:defRPr sz="750"/>
            </a:lvl5pPr>
            <a:lvl6pPr marL="1715135" indent="0">
              <a:buNone/>
              <a:defRPr sz="750"/>
            </a:lvl6pPr>
            <a:lvl7pPr marL="2058035" indent="0">
              <a:buNone/>
              <a:defRPr sz="750"/>
            </a:lvl7pPr>
            <a:lvl8pPr marL="2400935" indent="0">
              <a:buNone/>
              <a:defRPr sz="750"/>
            </a:lvl8pPr>
            <a:lvl9pPr marL="2743835" indent="0">
              <a:buNone/>
              <a:defRPr sz="750"/>
            </a:lvl9pPr>
          </a:lstStyle>
          <a:p>
            <a:pPr lvl="0"/>
            <a:r>
              <a:rPr lang="en-US" altLang="de-DE" dirty="0"/>
              <a:t>Click to add text</a:t>
            </a:r>
          </a:p>
        </p:txBody>
      </p:sp>
      <p:sp>
        <p:nvSpPr>
          <p:cNvPr id="5" name="Date Placeholder 4"/>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7" name="Slide Number Placeholder 6"/>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9"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43915" y="468662"/>
            <a:ext cx="5471285" cy="311286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2235" indent="0">
              <a:buNone/>
              <a:defRPr sz="1500"/>
            </a:lvl5pPr>
            <a:lvl6pPr marL="1715135" indent="0">
              <a:buNone/>
              <a:defRPr sz="1500"/>
            </a:lvl6pPr>
            <a:lvl7pPr marL="2058035" indent="0">
              <a:buNone/>
              <a:defRPr sz="1500"/>
            </a:lvl7pPr>
            <a:lvl8pPr marL="2400935" indent="0">
              <a:buNone/>
              <a:defRPr sz="1500"/>
            </a:lvl8pPr>
            <a:lvl9pPr marL="2743835" indent="0">
              <a:buNone/>
              <a:defRPr sz="1500"/>
            </a:lvl9pPr>
          </a:lstStyle>
          <a:p>
            <a:r>
              <a:rPr lang="de-DE"/>
              <a:t>Bild durch Klicken auf Symbol hinzufügen</a:t>
            </a:r>
            <a:endParaRPr lang="de-DE" dirty="0"/>
          </a:p>
        </p:txBody>
      </p:sp>
      <p:sp>
        <p:nvSpPr>
          <p:cNvPr id="5" name="Date Placeholder 4"/>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7" name="Slide Number Placeholder 6"/>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8" name="Title 1"/>
          <p:cNvSpPr>
            <a:spLocks noGrp="1"/>
          </p:cNvSpPr>
          <p:nvPr>
            <p:ph type="title" hasCustomPrompt="1"/>
          </p:nvPr>
        </p:nvSpPr>
        <p:spPr>
          <a:xfrm>
            <a:off x="1843914" y="3628492"/>
            <a:ext cx="5468677" cy="425214"/>
          </a:xfrm>
          <a:prstGeom prst="rect">
            <a:avLst/>
          </a:prstGeom>
        </p:spPr>
        <p:txBody>
          <a:bodyPr anchor="b">
            <a:normAutofit/>
          </a:bodyPr>
          <a:lstStyle>
            <a:lvl1pPr>
              <a:defRPr sz="1500"/>
            </a:lvl1pPr>
          </a:lstStyle>
          <a:p>
            <a:r>
              <a:rPr lang="de-DE" altLang="de-DE"/>
              <a:t>Mastertitelformat bearbeiten</a:t>
            </a:r>
            <a:endParaRPr lang="en-US" dirty="0"/>
          </a:p>
        </p:txBody>
      </p:sp>
      <p:sp>
        <p:nvSpPr>
          <p:cNvPr id="9" name="Text Placeholder 3"/>
          <p:cNvSpPr>
            <a:spLocks noGrp="1"/>
          </p:cNvSpPr>
          <p:nvPr>
            <p:ph type="body" sz="half" idx="2" hasCustomPrompt="1"/>
          </p:nvPr>
        </p:nvSpPr>
        <p:spPr>
          <a:xfrm>
            <a:off x="1846522" y="4099062"/>
            <a:ext cx="5468677" cy="577364"/>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2235" indent="0">
              <a:buNone/>
              <a:defRPr sz="750"/>
            </a:lvl5pPr>
            <a:lvl6pPr marL="1715135" indent="0">
              <a:buNone/>
              <a:defRPr sz="750"/>
            </a:lvl6pPr>
            <a:lvl7pPr marL="2058035" indent="0">
              <a:buNone/>
              <a:defRPr sz="750"/>
            </a:lvl7pPr>
            <a:lvl8pPr marL="2400935" indent="0">
              <a:buNone/>
              <a:defRPr sz="750"/>
            </a:lvl8pPr>
            <a:lvl9pPr marL="2743835" indent="0">
              <a:buNone/>
              <a:defRPr sz="750"/>
            </a:lvl9pPr>
          </a:lstStyle>
          <a:p>
            <a:pPr lvl="0"/>
            <a:r>
              <a:rPr lang="de-DE" altLang="de-DE"/>
              <a:t>Mastertextformat bearbeiten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a:off x="400050" y="1068308"/>
            <a:ext cx="8343900" cy="3512663"/>
          </a:xfrm>
        </p:spPr>
        <p:txBody>
          <a:bodyPr vert="eaVert"/>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4" name="Date Placeholder 3"/>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6" name="Slide Number Placeholder 5"/>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7"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770387" y="273928"/>
            <a:ext cx="1971675" cy="4360224"/>
          </a:xfrm>
          <a:prstGeom prst="rect">
            <a:avLst/>
          </a:prstGeom>
        </p:spPr>
        <p:txBody>
          <a:bodyPr vert="eaVert"/>
          <a:lstStyle>
            <a:lvl1pPr>
              <a:defRPr/>
            </a:lvl1pPr>
          </a:lstStyle>
          <a:p>
            <a:r>
              <a:rPr lang="de-DE" altLang="de-DE"/>
              <a:t>Mastertitelformat bearbeiten</a:t>
            </a:r>
            <a:endParaRPr lang="en-US" dirty="0"/>
          </a:p>
        </p:txBody>
      </p:sp>
      <p:sp>
        <p:nvSpPr>
          <p:cNvPr id="3" name="Vertical Text Placeholder 2"/>
          <p:cNvSpPr>
            <a:spLocks noGrp="1"/>
          </p:cNvSpPr>
          <p:nvPr>
            <p:ph type="body" orient="vert" idx="1" hasCustomPrompt="1"/>
          </p:nvPr>
        </p:nvSpPr>
        <p:spPr>
          <a:xfrm>
            <a:off x="401940" y="273928"/>
            <a:ext cx="6225572" cy="4360224"/>
          </a:xfrm>
        </p:spPr>
        <p:txBody>
          <a:bodyPr vert="eaVert"/>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4" name="Date Placeholder 3"/>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6" name="Slide Number Placeholder 5"/>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en-US" noProof="0"/>
          </a:p>
        </p:txBody>
      </p:sp>
      <p:sp>
        <p:nvSpPr>
          <p:cNvPr id="6" name="Slide Number Placeholder 5"/>
          <p:cNvSpPr>
            <a:spLocks noGrp="1"/>
          </p:cNvSpPr>
          <p:nvPr>
            <p:ph type="sldNum" sz="quarter" idx="12"/>
          </p:nvPr>
        </p:nvSpPr>
        <p:spPr>
          <a:xfrm>
            <a:off x="216000" y="4748824"/>
            <a:ext cx="326368" cy="396264"/>
          </a:xfrm>
          <a:prstGeom prst="rect">
            <a:avLst/>
          </a:prstGeom>
        </p:spPr>
        <p:txBody>
          <a:bodyPr/>
          <a:lstStyle>
            <a:lvl1pPr>
              <a:defRPr/>
            </a:lvl1pPr>
          </a:lstStyle>
          <a:p>
            <a:fld id="{61696EC4-B4CF-4701-AD06-A8439D6D8E12}" type="slidenum">
              <a:rPr lang="en-US" noProof="0" smtClean="0"/>
              <a:t>‹#›</a:t>
            </a:fld>
            <a:endParaRPr lang="en-US" noProof="0"/>
          </a:p>
        </p:txBody>
      </p:sp>
      <p:grpSp>
        <p:nvGrpSpPr>
          <p:cNvPr id="7" name="Gruppieren 6"/>
          <p:cNvGrpSpPr/>
          <p:nvPr userDrawn="1"/>
        </p:nvGrpSpPr>
        <p:grpSpPr>
          <a:xfrm>
            <a:off x="400050" y="3511352"/>
            <a:ext cx="8343900" cy="1080192"/>
            <a:chOff x="456710" y="4653831"/>
            <a:chExt cx="11365684" cy="1471388"/>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710" y="4661099"/>
              <a:ext cx="7631551" cy="1464120"/>
            </a:xfrm>
            <a:prstGeom prst="round2DiagRect">
              <a:avLst>
                <a:gd name="adj1" fmla="val 0"/>
                <a:gd name="adj2" fmla="val 7607"/>
              </a:avLst>
            </a:prstGeom>
          </p:spPr>
        </p:pic>
        <p:sp>
          <p:nvSpPr>
            <p:cNvPr id="10" name="Textfeld 9"/>
            <p:cNvSpPr txBox="1"/>
            <p:nvPr userDrawn="1"/>
          </p:nvSpPr>
          <p:spPr>
            <a:xfrm>
              <a:off x="8136895" y="4653831"/>
              <a:ext cx="3685499" cy="1383489"/>
            </a:xfrm>
            <a:prstGeom prst="rect">
              <a:avLst/>
            </a:prstGeom>
            <a:noFill/>
          </p:spPr>
          <p:txBody>
            <a:bodyPr wrap="square" rtlCol="0">
              <a:spAutoFit/>
            </a:bodyPr>
            <a:lstStyle/>
            <a:p>
              <a:r>
                <a:rPr lang="de-DE" sz="1200" b="1" u="none" dirty="0">
                  <a:solidFill>
                    <a:schemeClr val="tx1"/>
                  </a:solidFill>
                </a:rPr>
                <a:t>Karlsruher Institut</a:t>
              </a:r>
              <a:r>
                <a:rPr lang="de-DE" sz="1200" b="1" u="none" baseline="0" dirty="0">
                  <a:solidFill>
                    <a:schemeClr val="tx1"/>
                  </a:solidFill>
                </a:rPr>
                <a:t> für Technologie</a:t>
              </a:r>
              <a:endParaRPr lang="de-DE" sz="1200" b="1" u="none" dirty="0">
                <a:solidFill>
                  <a:schemeClr val="tx1"/>
                </a:solidFill>
              </a:endParaRPr>
            </a:p>
            <a:p>
              <a:r>
                <a:rPr lang="de-DE" sz="1200" b="0" u="none" dirty="0">
                  <a:solidFill>
                    <a:schemeClr val="tx1"/>
                  </a:solidFill>
                </a:rPr>
                <a:t>Institutstei</a:t>
              </a:r>
              <a:r>
                <a:rPr lang="de-DE" sz="1200" b="0" u="none" baseline="0" dirty="0">
                  <a:solidFill>
                    <a:schemeClr val="tx1"/>
                  </a:solidFill>
                </a:rPr>
                <a:t>l Mobile Arbeitsmaschinen</a:t>
              </a:r>
            </a:p>
            <a:p>
              <a:r>
                <a:rPr lang="de-DE" sz="1200" b="0" u="none" baseline="0" dirty="0" err="1">
                  <a:solidFill>
                    <a:schemeClr val="tx1"/>
                  </a:solidFill>
                </a:rPr>
                <a:t>Rintheimer</a:t>
              </a:r>
              <a:r>
                <a:rPr lang="de-DE" sz="1200" b="0" u="none" baseline="0" dirty="0">
                  <a:solidFill>
                    <a:schemeClr val="tx1"/>
                  </a:solidFill>
                </a:rPr>
                <a:t> Querallee 2</a:t>
              </a:r>
            </a:p>
            <a:p>
              <a:r>
                <a:rPr lang="de-DE" sz="1200" b="0" u="none" baseline="0" dirty="0">
                  <a:solidFill>
                    <a:schemeClr val="tx1"/>
                  </a:solidFill>
                </a:rPr>
                <a:t>Gebäude 70.04</a:t>
              </a:r>
            </a:p>
            <a:p>
              <a:r>
                <a:rPr lang="de-DE" sz="1200" b="0" u="none" baseline="0" dirty="0">
                  <a:solidFill>
                    <a:schemeClr val="tx1"/>
                  </a:solidFill>
                </a:rPr>
                <a:t>76131 Karlsruhe</a:t>
              </a:r>
            </a:p>
          </p:txBody>
        </p:sp>
      </p:grpSp>
      <p:sp>
        <p:nvSpPr>
          <p:cNvPr id="11" name="Bildplatzhalter 5"/>
          <p:cNvSpPr>
            <a:spLocks noGrp="1"/>
          </p:cNvSpPr>
          <p:nvPr>
            <p:ph type="pic" sz="quarter" idx="18" hasCustomPrompt="1"/>
          </p:nvPr>
        </p:nvSpPr>
        <p:spPr>
          <a:xfrm>
            <a:off x="400050" y="1188000"/>
            <a:ext cx="1461023" cy="1659027"/>
          </a:xfrm>
        </p:spPr>
        <p:txBody>
          <a:bodyPr>
            <a:normAutofit/>
          </a:bodyPr>
          <a:lstStyle>
            <a:lvl1pPr>
              <a:defRPr sz="2000" baseline="0"/>
            </a:lvl1pPr>
          </a:lstStyle>
          <a:p>
            <a:r>
              <a:rPr lang="de-DE" dirty="0"/>
              <a:t>Hier Profilbild von Homepage einfügen</a:t>
            </a:r>
            <a:endParaRPr lang="en-GB" dirty="0"/>
          </a:p>
        </p:txBody>
      </p:sp>
      <p:sp>
        <p:nvSpPr>
          <p:cNvPr id="12" name="Bildplatzhalter 5"/>
          <p:cNvSpPr>
            <a:spLocks noGrp="1"/>
          </p:cNvSpPr>
          <p:nvPr>
            <p:ph type="pic" sz="quarter" idx="17" hasCustomPrompt="1"/>
          </p:nvPr>
        </p:nvSpPr>
        <p:spPr>
          <a:xfrm>
            <a:off x="6343650" y="1188000"/>
            <a:ext cx="2400300" cy="1838325"/>
          </a:xfrm>
        </p:spPr>
        <p:txBody>
          <a:bodyPr/>
          <a:lstStyle>
            <a:lvl1pPr>
              <a:defRPr baseline="0"/>
            </a:lvl1pPr>
          </a:lstStyle>
          <a:p>
            <a:r>
              <a:rPr lang="de-DE" dirty="0"/>
              <a:t>Hier Projekt-Logo und/oder QR-Code einfügen</a:t>
            </a:r>
            <a:endParaRPr lang="en-GB" dirty="0"/>
          </a:p>
        </p:txBody>
      </p:sp>
      <p:sp>
        <p:nvSpPr>
          <p:cNvPr id="13" name="Textplatzhalter 7"/>
          <p:cNvSpPr>
            <a:spLocks noGrp="1"/>
          </p:cNvSpPr>
          <p:nvPr>
            <p:ph type="body" sz="quarter" idx="19" hasCustomPrompt="1"/>
          </p:nvPr>
        </p:nvSpPr>
        <p:spPr>
          <a:xfrm>
            <a:off x="2016295" y="1188000"/>
            <a:ext cx="3886200" cy="1838325"/>
          </a:xfrm>
        </p:spPr>
        <p:txBody>
          <a:bodyPr>
            <a:normAutofit/>
          </a:bodyPr>
          <a:lstStyle>
            <a:lvl1pPr marL="0" indent="0">
              <a:buFont typeface="Arial" panose="020B0604020202020204" pitchFamily="34" charset="0"/>
              <a:buNone/>
              <a:defRPr sz="2000" b="1" baseline="0"/>
            </a:lvl1pPr>
            <a:lvl2pPr marL="447675" indent="0">
              <a:buFont typeface="Arial" panose="020B0604020202020204" pitchFamily="34" charset="0"/>
              <a:buNone/>
              <a:defRPr sz="1800" baseline="0"/>
            </a:lvl2pPr>
            <a:lvl3pPr marL="895350" indent="0">
              <a:buFont typeface="Arial" panose="020B0604020202020204" pitchFamily="34" charset="0"/>
              <a:buNone/>
              <a:defRPr/>
            </a:lvl3pPr>
            <a:lvl4pPr marL="1343025" indent="0">
              <a:buFont typeface="Arial" panose="020B0604020202020204" pitchFamily="34" charset="0"/>
              <a:buNone/>
              <a:defRPr/>
            </a:lvl4pPr>
            <a:lvl5pPr marL="1790700" indent="0">
              <a:buFont typeface="Arial" panose="020B0604020202020204" pitchFamily="34" charset="0"/>
              <a:buNone/>
              <a:defRPr/>
            </a:lvl5pPr>
          </a:lstStyle>
          <a:p>
            <a:pPr lvl="0"/>
            <a:r>
              <a:rPr lang="de-DE" dirty="0"/>
              <a:t>M. Sc. Max Mustermann</a:t>
            </a:r>
          </a:p>
          <a:p>
            <a:pPr lvl="1"/>
            <a:r>
              <a:rPr lang="de-DE" dirty="0"/>
              <a:t>Akademischer Mitarbeiter</a:t>
            </a:r>
          </a:p>
          <a:p>
            <a:pPr lvl="1"/>
            <a:r>
              <a:rPr lang="de-DE" dirty="0"/>
              <a:t>Tel.: +49 721 608 12345</a:t>
            </a:r>
          </a:p>
          <a:p>
            <a:pPr lvl="1"/>
            <a:r>
              <a:rPr lang="de-DE" dirty="0"/>
              <a:t>Fax: +49 721 608 12346</a:t>
            </a:r>
          </a:p>
          <a:p>
            <a:pPr lvl="1"/>
            <a:r>
              <a:rPr lang="de-DE" dirty="0"/>
              <a:t>max.mustermann@kit.edu</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sp>
        <p:nvSpPr>
          <p:cNvPr id="13" name="Text Box 14"/>
          <p:cNvSpPr txBox="1">
            <a:spLocks noChangeArrowheads="1"/>
          </p:cNvSpPr>
          <p:nvPr/>
        </p:nvSpPr>
        <p:spPr bwMode="auto">
          <a:xfrm>
            <a:off x="7318375" y="4826105"/>
            <a:ext cx="17272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defRPr/>
            </a:pPr>
            <a:r>
              <a:rPr lang="de-DE" altLang="de-DE" sz="1600" b="1" dirty="0">
                <a:solidFill>
                  <a:schemeClr val="tx1"/>
                </a:solidFill>
              </a:rPr>
              <a:t>www.kit.edu</a:t>
            </a:r>
          </a:p>
        </p:txBody>
      </p:sp>
      <p:sp>
        <p:nvSpPr>
          <p:cNvPr id="17" name="Text Box 14"/>
          <p:cNvSpPr txBox="1">
            <a:spLocks noChangeArrowheads="1"/>
          </p:cNvSpPr>
          <p:nvPr userDrawn="1"/>
        </p:nvSpPr>
        <p:spPr bwMode="auto">
          <a:xfrm>
            <a:off x="119746" y="4895776"/>
            <a:ext cx="3606670" cy="126958"/>
          </a:xfrm>
          <a:prstGeom prst="rect">
            <a:avLst/>
          </a:prstGeom>
          <a:noFill/>
          <a:ln w="9525">
            <a:noFill/>
            <a:miter lim="800000"/>
          </a:ln>
          <a:effectLst/>
        </p:spPr>
        <p:txBody>
          <a:bodyPr wrap="square" lIns="0" tIns="0" rIns="0" bIns="0">
            <a:spAutoFit/>
          </a:bodyPr>
          <a:lstStyle/>
          <a:p>
            <a:r>
              <a:rPr lang="de-DE" sz="825" noProof="0" dirty="0"/>
              <a:t>KIT – Die Forschungsuniversität in der Helmholtz-Gemeinschaft</a:t>
            </a:r>
            <a:endParaRPr lang="en-US" sz="825" noProof="0" dirty="0"/>
          </a:p>
        </p:txBody>
      </p: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6000" y="360000"/>
            <a:ext cx="1633427" cy="752400"/>
          </a:xfrm>
          <a:prstGeom prst="rect">
            <a:avLst/>
          </a:prstGeom>
        </p:spPr>
      </p:pic>
      <p:sp>
        <p:nvSpPr>
          <p:cNvPr id="16" name="Textplatzhalter 18"/>
          <p:cNvSpPr>
            <a:spLocks noGrp="1"/>
          </p:cNvSpPr>
          <p:nvPr>
            <p:ph type="body" sz="quarter" idx="11" hasCustomPrompt="1"/>
          </p:nvPr>
        </p:nvSpPr>
        <p:spPr>
          <a:xfrm>
            <a:off x="365443" y="1445896"/>
            <a:ext cx="8524557" cy="285114"/>
          </a:xfrm>
        </p:spPr>
        <p:txBody>
          <a:bodyPr>
            <a:normAutofit/>
          </a:bodyPr>
          <a:lstStyle>
            <a:lvl1pPr marL="0" indent="0">
              <a:buFont typeface="Arial" panose="020B0604020202020204" pitchFamily="34" charset="0"/>
              <a:buNone/>
              <a:defRPr sz="2600" b="1"/>
            </a:lvl1pPr>
            <a:lvl2pPr marL="355600" indent="0">
              <a:buFont typeface="Arial" panose="020B0604020202020204" pitchFamily="34" charset="0"/>
              <a:buNone/>
              <a:defRPr sz="2600" b="1"/>
            </a:lvl2pPr>
            <a:lvl3pPr marL="717550" indent="0">
              <a:buFont typeface="Arial" panose="020B0604020202020204" pitchFamily="34" charset="0"/>
              <a:buNone/>
              <a:defRPr sz="2600" b="1"/>
            </a:lvl3pPr>
            <a:lvl4pPr marL="1073150" indent="0">
              <a:buFont typeface="Arial" panose="020B0604020202020204" pitchFamily="34" charset="0"/>
              <a:buNone/>
              <a:defRPr sz="2600" b="1"/>
            </a:lvl4pPr>
            <a:lvl5pPr marL="1435100" indent="0">
              <a:buFont typeface="Arial" panose="020B0604020202020204" pitchFamily="34" charset="0"/>
              <a:buNone/>
              <a:defRPr sz="2600" b="1"/>
            </a:lvl5pPr>
          </a:lstStyle>
          <a:p>
            <a:pPr lvl="0"/>
            <a:r>
              <a:rPr lang="de-DE" dirty="0"/>
              <a:t>Folientitel: Arial 26pt </a:t>
            </a:r>
            <a:r>
              <a:rPr lang="de-DE" dirty="0" err="1"/>
              <a:t>bold</a:t>
            </a:r>
            <a:endParaRPr lang="de-DE" dirty="0"/>
          </a:p>
        </p:txBody>
      </p:sp>
      <p:sp>
        <p:nvSpPr>
          <p:cNvPr id="25" name="Textplatzhalter 25"/>
          <p:cNvSpPr>
            <a:spLocks noGrp="1"/>
          </p:cNvSpPr>
          <p:nvPr>
            <p:ph type="body" sz="quarter" idx="13" hasCustomPrompt="1"/>
          </p:nvPr>
        </p:nvSpPr>
        <p:spPr>
          <a:xfrm>
            <a:off x="380675" y="1979930"/>
            <a:ext cx="8515675" cy="509905"/>
          </a:xfrm>
        </p:spPr>
        <p:txBody>
          <a:bodyPr>
            <a:normAutofit/>
          </a:bodyPr>
          <a:lstStyle>
            <a:lvl1pPr marL="0" indent="0">
              <a:buFont typeface="Arial" panose="020B0604020202020204" pitchFamily="34" charset="0"/>
              <a:buNone/>
              <a:defRPr sz="1800" b="1" i="0" baseline="0"/>
            </a:lvl1pPr>
            <a:lvl2pPr marL="355600" indent="0">
              <a:buFont typeface="Arial" panose="020B0604020202020204" pitchFamily="34" charset="0"/>
              <a:buNone/>
              <a:defRPr sz="1800" b="1" i="0"/>
            </a:lvl2pPr>
            <a:lvl3pPr marL="717550" indent="0">
              <a:buFont typeface="Arial" panose="020B0604020202020204" pitchFamily="34" charset="0"/>
              <a:buNone/>
              <a:defRPr sz="1800" b="1" i="0"/>
            </a:lvl3pPr>
            <a:lvl4pPr marL="1073150" indent="0">
              <a:buFont typeface="Arial" panose="020B0604020202020204" pitchFamily="34" charset="0"/>
              <a:buNone/>
              <a:defRPr sz="1800" b="1" i="0"/>
            </a:lvl4pPr>
            <a:lvl5pPr marL="1435100" indent="0">
              <a:buFont typeface="Arial" panose="020B0604020202020204" pitchFamily="34" charset="0"/>
              <a:buNone/>
              <a:defRPr sz="1800" b="1" i="0"/>
            </a:lvl5pPr>
          </a:lstStyle>
          <a:p>
            <a:pPr lvl="0"/>
            <a:r>
              <a:rPr lang="de-DE" dirty="0"/>
              <a:t>Unterzeile: Arial 18pt </a:t>
            </a:r>
            <a:r>
              <a:rPr lang="de-DE" dirty="0" err="1"/>
              <a:t>bold</a:t>
            </a:r>
            <a:br>
              <a:rPr lang="de-DE" dirty="0"/>
            </a:br>
            <a:r>
              <a:rPr lang="de-DE" dirty="0"/>
              <a:t>(Auch zweizeilig möglich)</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90534" y="360000"/>
            <a:ext cx="1505816" cy="729792"/>
          </a:xfrm>
          <a:prstGeom prst="rect">
            <a:avLst/>
          </a:prstGeom>
        </p:spPr>
      </p:pic>
      <p:pic>
        <p:nvPicPr>
          <p:cNvPr id="9" name="Bildplatzhalter 3"/>
          <p:cNvPicPr>
            <a:picLocks noChangeAspect="1"/>
          </p:cNvPicPr>
          <p:nvPr userDrawn="1"/>
        </p:nvPicPr>
        <p:blipFill>
          <a:blip r:embed="rId4">
            <a:extLst>
              <a:ext uri="{28A0092B-C50C-407E-A947-70E740481C1C}">
                <a14:useLocalDpi xmlns:a14="http://schemas.microsoft.com/office/drawing/2010/main" val="0"/>
              </a:ext>
            </a:extLst>
          </a:blip>
          <a:srcRect t="18811" b="18811"/>
          <a:stretch>
            <a:fillRect/>
          </a:stretch>
        </p:blipFill>
        <p:spPr>
          <a:xfrm>
            <a:off x="117232" y="2714626"/>
            <a:ext cx="8928344" cy="2030578"/>
          </a:xfrm>
          <a:prstGeom prst="round2DiagRect">
            <a:avLst>
              <a:gd name="adj1" fmla="val 0"/>
              <a:gd name="adj2" fmla="val 8317"/>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0050" y="1188000"/>
            <a:ext cx="8343900" cy="3365893"/>
          </a:xfrm>
        </p:spPr>
        <p:txBody>
          <a:bodyPr/>
          <a:lstStyle>
            <a:lvl1pPr>
              <a:defRPr/>
            </a:lvl1pPr>
            <a:lvl2pPr>
              <a:defRPr/>
            </a:lvl2pPr>
            <a:lvl3pPr>
              <a:defRPr/>
            </a:lvl3pPr>
            <a:lvl4pPr>
              <a:defRPr/>
            </a:lvl4pPr>
            <a:lvl5pPr>
              <a:defRPr sz="1600"/>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4" name="Date Placeholder 3"/>
          <p:cNvSpPr>
            <a:spLocks noGrp="1"/>
          </p:cNvSpPr>
          <p:nvPr>
            <p:ph type="dt" sz="half" idx="10"/>
          </p:nvPr>
        </p:nvSpPr>
        <p:spPr>
          <a:xfrm>
            <a:off x="627234" y="4748824"/>
            <a:ext cx="1027755" cy="396264"/>
          </a:xfrm>
          <a:prstGeom prst="rect">
            <a:avLst/>
          </a:prstGeom>
        </p:spPr>
        <p:txBody>
          <a:bodyPr/>
          <a:lstStyle/>
          <a:p>
            <a:r>
              <a:rPr lang="en-US" altLang="de-DE" noProof="0"/>
              <a:t>14/06/2023</a:t>
            </a:r>
          </a:p>
        </p:txBody>
      </p:sp>
      <p:sp>
        <p:nvSpPr>
          <p:cNvPr id="8"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
        <p:nvSpPr>
          <p:cNvPr id="7" name="Slide Number Placeholder 6"/>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00050" y="1188000"/>
            <a:ext cx="4114800" cy="3446153"/>
          </a:xfrm>
        </p:spPr>
        <p:txBody>
          <a:bodyPr/>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4" name="Content Placeholder 3"/>
          <p:cNvSpPr>
            <a:spLocks noGrp="1"/>
          </p:cNvSpPr>
          <p:nvPr>
            <p:ph sz="half" idx="2" hasCustomPrompt="1"/>
          </p:nvPr>
        </p:nvSpPr>
        <p:spPr>
          <a:xfrm>
            <a:off x="4629150" y="1188000"/>
            <a:ext cx="4114799" cy="3446153"/>
          </a:xfrm>
        </p:spPr>
        <p:txBody>
          <a:bodyPr/>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5" name="Date Placeholder 4"/>
          <p:cNvSpPr>
            <a:spLocks noGrp="1"/>
          </p:cNvSpPr>
          <p:nvPr>
            <p:ph type="dt" sz="half" idx="10"/>
          </p:nvPr>
        </p:nvSpPr>
        <p:spPr>
          <a:xfrm>
            <a:off x="627234" y="4748824"/>
            <a:ext cx="1027755" cy="396264"/>
          </a:xfrm>
          <a:prstGeom prst="rect">
            <a:avLst/>
          </a:prstGeom>
        </p:spPr>
        <p:txBody>
          <a:bodyPr/>
          <a:lstStyle/>
          <a:p>
            <a:r>
              <a:rPr lang="en-US" altLang="de-DE"/>
              <a:t>14/06/2023</a:t>
            </a:r>
          </a:p>
        </p:txBody>
      </p:sp>
      <p:sp>
        <p:nvSpPr>
          <p:cNvPr id="7" name="Slide Number Placeholder 6"/>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9"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8" name="Bildplatzhalter 4"/>
          <p:cNvSpPr>
            <a:spLocks noGrp="1"/>
          </p:cNvSpPr>
          <p:nvPr>
            <p:ph type="pic" sz="quarter" idx="13" hasCustomPrompt="1"/>
          </p:nvPr>
        </p:nvSpPr>
        <p:spPr>
          <a:xfrm>
            <a:off x="4655819" y="1188720"/>
            <a:ext cx="4100831" cy="3459481"/>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Content Placeholder 2"/>
          <p:cNvSpPr>
            <a:spLocks noGrp="1"/>
          </p:cNvSpPr>
          <p:nvPr>
            <p:ph sz="half" idx="1" hasCustomPrompt="1"/>
          </p:nvPr>
        </p:nvSpPr>
        <p:spPr>
          <a:xfrm>
            <a:off x="400050" y="1188000"/>
            <a:ext cx="4114800" cy="3446153"/>
          </a:xfrm>
        </p:spPr>
        <p:txBody>
          <a:bodyPr/>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5" name="Date Placeholder 4"/>
          <p:cNvSpPr>
            <a:spLocks noGrp="1"/>
          </p:cNvSpPr>
          <p:nvPr>
            <p:ph type="dt" sz="half" idx="10"/>
          </p:nvPr>
        </p:nvSpPr>
        <p:spPr>
          <a:xfrm>
            <a:off x="627234" y="4748824"/>
            <a:ext cx="1027755" cy="396264"/>
          </a:xfrm>
          <a:prstGeom prst="rect">
            <a:avLst/>
          </a:prstGeom>
        </p:spPr>
        <p:txBody>
          <a:bodyPr/>
          <a:lstStyle/>
          <a:p>
            <a:r>
              <a:rPr lang="en-US" altLang="de-DE"/>
              <a:t>14/06/2023</a:t>
            </a:r>
          </a:p>
        </p:txBody>
      </p:sp>
      <p:sp>
        <p:nvSpPr>
          <p:cNvPr id="7" name="Slide Number Placeholder 6"/>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9"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00050" y="1188000"/>
            <a:ext cx="4098132" cy="618125"/>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2235"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de-DE" altLang="de-DE"/>
              <a:t>Mastertextformat bearbeiten</a:t>
            </a:r>
          </a:p>
        </p:txBody>
      </p:sp>
      <p:sp>
        <p:nvSpPr>
          <p:cNvPr id="4" name="Content Placeholder 3"/>
          <p:cNvSpPr>
            <a:spLocks noGrp="1"/>
          </p:cNvSpPr>
          <p:nvPr>
            <p:ph sz="half" idx="2" hasCustomPrompt="1"/>
          </p:nvPr>
        </p:nvSpPr>
        <p:spPr>
          <a:xfrm>
            <a:off x="400050" y="1937441"/>
            <a:ext cx="4098132" cy="2706239"/>
          </a:xfrm>
        </p:spPr>
        <p:txBody>
          <a:bodyPr/>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dirty="0"/>
          </a:p>
        </p:txBody>
      </p:sp>
      <p:sp>
        <p:nvSpPr>
          <p:cNvPr id="5" name="Text Placeholder 4"/>
          <p:cNvSpPr>
            <a:spLocks noGrp="1"/>
          </p:cNvSpPr>
          <p:nvPr>
            <p:ph type="body" sz="quarter" idx="3" hasCustomPrompt="1"/>
          </p:nvPr>
        </p:nvSpPr>
        <p:spPr>
          <a:xfrm>
            <a:off x="4645818" y="1188000"/>
            <a:ext cx="4098132" cy="618125"/>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2235"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de-DE" altLang="de-DE"/>
              <a:t>Mastertextformat bearbeiten</a:t>
            </a:r>
          </a:p>
        </p:txBody>
      </p:sp>
      <p:sp>
        <p:nvSpPr>
          <p:cNvPr id="6" name="Content Placeholder 5"/>
          <p:cNvSpPr>
            <a:spLocks noGrp="1"/>
          </p:cNvSpPr>
          <p:nvPr>
            <p:ph sz="quarter" idx="4" hasCustomPrompt="1"/>
          </p:nvPr>
        </p:nvSpPr>
        <p:spPr>
          <a:xfrm>
            <a:off x="4645818" y="1937441"/>
            <a:ext cx="4098132" cy="2706240"/>
          </a:xfrm>
        </p:spPr>
        <p:txBody>
          <a:bodyPr/>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altLang="de-DE" dirty="0"/>
          </a:p>
        </p:txBody>
      </p:sp>
      <p:sp>
        <p:nvSpPr>
          <p:cNvPr id="7" name="Date Placeholder 6"/>
          <p:cNvSpPr>
            <a:spLocks noGrp="1"/>
          </p:cNvSpPr>
          <p:nvPr>
            <p:ph type="dt" sz="half" idx="10"/>
          </p:nvPr>
        </p:nvSpPr>
        <p:spPr>
          <a:xfrm>
            <a:off x="627234" y="4748824"/>
            <a:ext cx="1027755" cy="396264"/>
          </a:xfrm>
          <a:prstGeom prst="rect">
            <a:avLst/>
          </a:prstGeom>
        </p:spPr>
        <p:txBody>
          <a:bodyPr/>
          <a:lstStyle/>
          <a:p>
            <a:r>
              <a:rPr lang="en-US" altLang="de-DE"/>
              <a:t>14/06/2023</a:t>
            </a:r>
          </a:p>
        </p:txBody>
      </p:sp>
      <p:sp>
        <p:nvSpPr>
          <p:cNvPr id="9" name="Slide Number Placeholder 8"/>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11"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10" name="Bildplatzhalter 4"/>
          <p:cNvSpPr>
            <a:spLocks noGrp="1"/>
          </p:cNvSpPr>
          <p:nvPr>
            <p:ph type="pic" sz="quarter" idx="13" hasCustomPrompt="1"/>
          </p:nvPr>
        </p:nvSpPr>
        <p:spPr>
          <a:xfrm>
            <a:off x="4655819" y="1943101"/>
            <a:ext cx="4100831" cy="2705099"/>
          </a:xfrm>
          <a:prstGeom prst="round2DiagRect">
            <a:avLst>
              <a:gd name="adj1" fmla="val 0"/>
              <a:gd name="adj2" fmla="val 8317"/>
            </a:avLst>
          </a:prstGeom>
          <a:solidFill>
            <a:srgbClr val="FF99FF"/>
          </a:solidFill>
          <a:ln w="12700">
            <a:solidFill>
              <a:schemeClr val="bg2"/>
            </a:solidFill>
          </a:ln>
        </p:spPr>
        <p:txBody>
          <a:bodyPr/>
          <a:lstStyle>
            <a:lvl1pPr marL="0" indent="0">
              <a:buFont typeface="Arial" panose="020B0604020202020204" pitchFamily="34" charset="0"/>
              <a:buNone/>
              <a:defRPr baseline="0"/>
            </a:lvl1pPr>
          </a:lstStyle>
          <a:p>
            <a:r>
              <a:rPr lang="de-DE" dirty="0"/>
              <a:t>Fügen Sie auf der Masterfolie ein frei wählbares Bild ein.</a:t>
            </a:r>
          </a:p>
        </p:txBody>
      </p:sp>
      <p:sp>
        <p:nvSpPr>
          <p:cNvPr id="3" name="Text Placeholder 2"/>
          <p:cNvSpPr>
            <a:spLocks noGrp="1"/>
          </p:cNvSpPr>
          <p:nvPr>
            <p:ph type="body" idx="1" hasCustomPrompt="1"/>
          </p:nvPr>
        </p:nvSpPr>
        <p:spPr>
          <a:xfrm>
            <a:off x="400050" y="1188000"/>
            <a:ext cx="4098132" cy="618125"/>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2235"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de-DE" altLang="de-DE"/>
              <a:t>Mastertextformat bearbeiten</a:t>
            </a:r>
          </a:p>
        </p:txBody>
      </p:sp>
      <p:sp>
        <p:nvSpPr>
          <p:cNvPr id="4" name="Content Placeholder 3"/>
          <p:cNvSpPr>
            <a:spLocks noGrp="1"/>
          </p:cNvSpPr>
          <p:nvPr>
            <p:ph sz="half" idx="2" hasCustomPrompt="1"/>
          </p:nvPr>
        </p:nvSpPr>
        <p:spPr>
          <a:xfrm>
            <a:off x="400050" y="1937441"/>
            <a:ext cx="4098132" cy="2706239"/>
          </a:xfrm>
        </p:spPr>
        <p:txBody>
          <a:bodyPr/>
          <a:lstStyle>
            <a:lvl1pPr>
              <a:defRPr/>
            </a:lvl1pPr>
            <a:lvl2pPr>
              <a:defRPr/>
            </a:lvl2pPr>
            <a:lvl3pPr>
              <a:defRPr/>
            </a:lvl3pPr>
            <a:lvl4pPr>
              <a:defRPr/>
            </a:lvl4pPr>
            <a:lvl5pPr>
              <a:defRPr/>
            </a:lvl5p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US" dirty="0"/>
          </a:p>
        </p:txBody>
      </p:sp>
      <p:sp>
        <p:nvSpPr>
          <p:cNvPr id="5" name="Text Placeholder 4"/>
          <p:cNvSpPr>
            <a:spLocks noGrp="1"/>
          </p:cNvSpPr>
          <p:nvPr>
            <p:ph type="body" sz="quarter" idx="3" hasCustomPrompt="1"/>
          </p:nvPr>
        </p:nvSpPr>
        <p:spPr>
          <a:xfrm>
            <a:off x="4645818" y="1188000"/>
            <a:ext cx="4098132" cy="618125"/>
          </a:xfrm>
        </p:spPr>
        <p:txBody>
          <a:bodyPr anchor="b">
            <a:normAutofit/>
          </a:bodyPr>
          <a:lstStyle>
            <a:lvl1pPr marL="0" indent="0">
              <a:buNone/>
              <a:defRPr sz="2000" b="1"/>
            </a:lvl1pPr>
            <a:lvl2pPr marL="342900" indent="0">
              <a:buNone/>
              <a:defRPr sz="1500" b="1"/>
            </a:lvl2pPr>
            <a:lvl3pPr marL="685800" indent="0">
              <a:buNone/>
              <a:defRPr sz="1350" b="1"/>
            </a:lvl3pPr>
            <a:lvl4pPr marL="1028700" indent="0">
              <a:buNone/>
              <a:defRPr sz="1200" b="1"/>
            </a:lvl4pPr>
            <a:lvl5pPr marL="1372235" indent="0">
              <a:buNone/>
              <a:defRPr sz="1200" b="1"/>
            </a:lvl5pPr>
            <a:lvl6pPr marL="1715135" indent="0">
              <a:buNone/>
              <a:defRPr sz="1200" b="1"/>
            </a:lvl6pPr>
            <a:lvl7pPr marL="2058035" indent="0">
              <a:buNone/>
              <a:defRPr sz="1200" b="1"/>
            </a:lvl7pPr>
            <a:lvl8pPr marL="2400935" indent="0">
              <a:buNone/>
              <a:defRPr sz="1200" b="1"/>
            </a:lvl8pPr>
            <a:lvl9pPr marL="2743835" indent="0">
              <a:buNone/>
              <a:defRPr sz="1200" b="1"/>
            </a:lvl9pPr>
          </a:lstStyle>
          <a:p>
            <a:pPr lvl="0"/>
            <a:r>
              <a:rPr lang="de-DE" altLang="de-DE"/>
              <a:t>Mastertextformat bearbeiten</a:t>
            </a:r>
          </a:p>
        </p:txBody>
      </p:sp>
      <p:sp>
        <p:nvSpPr>
          <p:cNvPr id="7" name="Date Placeholder 6"/>
          <p:cNvSpPr>
            <a:spLocks noGrp="1"/>
          </p:cNvSpPr>
          <p:nvPr>
            <p:ph type="dt" sz="half" idx="10"/>
          </p:nvPr>
        </p:nvSpPr>
        <p:spPr>
          <a:xfrm>
            <a:off x="627234" y="4748824"/>
            <a:ext cx="1027755" cy="396264"/>
          </a:xfrm>
          <a:prstGeom prst="rect">
            <a:avLst/>
          </a:prstGeom>
        </p:spPr>
        <p:txBody>
          <a:bodyPr/>
          <a:lstStyle/>
          <a:p>
            <a:r>
              <a:rPr lang="en-US" altLang="de-DE"/>
              <a:t>14/06/2023</a:t>
            </a:r>
          </a:p>
        </p:txBody>
      </p:sp>
      <p:sp>
        <p:nvSpPr>
          <p:cNvPr id="9" name="Slide Number Placeholder 8"/>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11"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5" name="Slide Number Placeholder 4"/>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7"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27234" y="4748824"/>
            <a:ext cx="1027755" cy="396264"/>
          </a:xfrm>
          <a:prstGeom prst="rect">
            <a:avLst/>
          </a:prstGeom>
        </p:spPr>
        <p:txBody>
          <a:bodyPr/>
          <a:lstStyle/>
          <a:p>
            <a:r>
              <a:rPr lang="en-US" altLang="de-DE">
                <a:sym typeface="+mn-ea"/>
              </a:rPr>
              <a:t>14/06/2023</a:t>
            </a:r>
            <a:endParaRPr lang="de-DE"/>
          </a:p>
        </p:txBody>
      </p:sp>
      <p:sp>
        <p:nvSpPr>
          <p:cNvPr id="5" name="Slide Number Placeholder 4"/>
          <p:cNvSpPr>
            <a:spLocks noGrp="1"/>
          </p:cNvSpPr>
          <p:nvPr>
            <p:ph type="sldNum" sz="quarter" idx="12"/>
          </p:nvPr>
        </p:nvSpPr>
        <p:spPr>
          <a:xfrm>
            <a:off x="216000" y="4748824"/>
            <a:ext cx="326368" cy="396264"/>
          </a:xfrm>
          <a:prstGeom prst="rect">
            <a:avLst/>
          </a:prstGeom>
        </p:spPr>
        <p:txBody>
          <a:bodyPr/>
          <a:lstStyle/>
          <a:p>
            <a:fld id="{61696EC4-B4CF-4701-AD06-A8439D6D8E12}" type="slidenum">
              <a:rPr lang="de-DE" smtClean="0"/>
              <a:t>‹#›</a:t>
            </a:fld>
            <a:endParaRPr lang="de-DE"/>
          </a:p>
        </p:txBody>
      </p:sp>
      <p:sp>
        <p:nvSpPr>
          <p:cNvPr id="8" name="Bildplatzhalter 3"/>
          <p:cNvSpPr>
            <a:spLocks noGrp="1"/>
          </p:cNvSpPr>
          <p:nvPr>
            <p:ph type="pic" sz="quarter" idx="14"/>
          </p:nvPr>
        </p:nvSpPr>
        <p:spPr>
          <a:xfrm>
            <a:off x="0" y="1328420"/>
            <a:ext cx="9144000" cy="3304540"/>
          </a:xfrm>
          <a:solidFill>
            <a:srgbClr val="FF99FF"/>
          </a:solidFill>
        </p:spPr>
        <p:txBody>
          <a:bodyPr anchor="t"/>
          <a:lstStyle>
            <a:lvl1pPr marL="0" indent="0" algn="ctr">
              <a:buFont typeface="Arial" panose="020B0604020202020204" pitchFamily="34" charset="0"/>
              <a:buNone/>
              <a:defRPr/>
            </a:lvl1pPr>
          </a:lstStyle>
          <a:p>
            <a:r>
              <a:rPr lang="de-DE"/>
              <a:t>Bild durch Klicken auf Symbol hinzufügen</a:t>
            </a:r>
            <a:endParaRPr lang="de-DE" dirty="0"/>
          </a:p>
        </p:txBody>
      </p:sp>
      <p:sp>
        <p:nvSpPr>
          <p:cNvPr id="7" name="Title Placeholder 1"/>
          <p:cNvSpPr>
            <a:spLocks noGrp="1"/>
          </p:cNvSpPr>
          <p:nvPr>
            <p:ph type="title" hasCustomPrompt="1"/>
          </p:nvPr>
        </p:nvSpPr>
        <p:spPr>
          <a:xfrm>
            <a:off x="1540069" y="296244"/>
            <a:ext cx="6049451" cy="575989"/>
          </a:xfrm>
          <a:prstGeom prst="rect">
            <a:avLst/>
          </a:prstGeom>
        </p:spPr>
        <p:txBody>
          <a:bodyPr vert="horz" lIns="0" tIns="0" rIns="0" bIns="0" rtlCol="0" anchor="b">
            <a:normAutofit/>
          </a:bodyPr>
          <a:lstStyle/>
          <a:p>
            <a:r>
              <a:rPr lang="de-DE" altLang="de-DE"/>
              <a:t>Mastertitelformat bearbeiten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4900" y="296244"/>
            <a:ext cx="5750277" cy="575989"/>
          </a:xfrm>
          <a:prstGeom prst="rect">
            <a:avLst/>
          </a:prstGeom>
        </p:spPr>
        <p:txBody>
          <a:bodyPr vert="horz" lIns="0" tIns="0" rIns="0" bIns="0" rtlCol="0" anchor="b">
            <a:normAutofit/>
          </a:bodyPr>
          <a:lstStyle/>
          <a:p>
            <a:r>
              <a:rPr lang="en-US" altLang="de-DE" dirty="0" err="1"/>
              <a:t>Mastertitelformat</a:t>
            </a:r>
            <a:r>
              <a:rPr lang="en-US" altLang="de-DE" dirty="0"/>
              <a:t> </a:t>
            </a:r>
            <a:r>
              <a:rPr lang="en-US" altLang="de-DE" dirty="0" err="1"/>
              <a:t>bearbeiten</a:t>
            </a:r>
            <a:endParaRPr lang="en-US" dirty="0"/>
          </a:p>
        </p:txBody>
      </p:sp>
      <p:sp>
        <p:nvSpPr>
          <p:cNvPr id="3" name="Text Placeholder 2"/>
          <p:cNvSpPr>
            <a:spLocks noGrp="1"/>
          </p:cNvSpPr>
          <p:nvPr>
            <p:ph type="body" idx="1"/>
          </p:nvPr>
        </p:nvSpPr>
        <p:spPr>
          <a:xfrm>
            <a:off x="396000" y="1187341"/>
            <a:ext cx="8351999" cy="3393631"/>
          </a:xfrm>
          <a:prstGeom prst="rect">
            <a:avLst/>
          </a:prstGeom>
        </p:spPr>
        <p:txBody>
          <a:bodyPr vert="horz" lIns="0" tIns="0" rIns="0" bIns="0" rtlCol="0">
            <a:normAutofit/>
          </a:bodyPr>
          <a:lstStyle/>
          <a:p>
            <a:pPr lvl="0"/>
            <a:r>
              <a:rPr lang="de-DE" altLang="de-DE" dirty="0"/>
              <a:t>Karlsruher Institut für Technologie (KIT)</a:t>
            </a:r>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p:txBody>
      </p:sp>
      <p:sp>
        <p:nvSpPr>
          <p:cNvPr id="13" name="Fußzeilenplatzhalter 4"/>
          <p:cNvSpPr txBox="1"/>
          <p:nvPr userDrawn="1"/>
        </p:nvSpPr>
        <p:spPr>
          <a:xfrm>
            <a:off x="5505450" y="4741374"/>
            <a:ext cx="3245053" cy="403714"/>
          </a:xfrm>
          <a:prstGeom prst="rect">
            <a:avLst/>
          </a:prstGeom>
        </p:spPr>
        <p:txBody>
          <a:bodyPr vert="horz" lIns="0" tIns="0" rIns="0" bIns="0" rtlCol="0" anchor="ctr"/>
          <a:lstStyle>
            <a:defPPr>
              <a:defRPr lang="de-DE"/>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1" hangingPunct="1">
              <a:spcBef>
                <a:spcPct val="50000"/>
              </a:spcBef>
            </a:pPr>
            <a:r>
              <a:rPr lang="en-US" altLang="de-DE" sz="900" dirty="0" err="1"/>
              <a:t>Mobima</a:t>
            </a:r>
            <a:r>
              <a:rPr lang="en-US" altLang="de-DE" sz="900" dirty="0"/>
              <a:t> - </a:t>
            </a:r>
            <a:r>
              <a:rPr lang="en-US" altLang="de-DE" sz="900" dirty="0" err="1"/>
              <a:t>Institutsteil</a:t>
            </a:r>
            <a:r>
              <a:rPr lang="en-US" altLang="de-DE" sz="900" dirty="0"/>
              <a:t> Mobile </a:t>
            </a:r>
            <a:r>
              <a:rPr lang="en-US" altLang="de-DE" sz="900" dirty="0" err="1"/>
              <a:t>Arbeitsmaschinen</a:t>
            </a:r>
            <a:endParaRPr lang="en-US" altLang="de-DE" sz="900" dirty="0"/>
          </a:p>
        </p:txBody>
      </p:sp>
      <p:pic>
        <p:nvPicPr>
          <p:cNvPr id="11" name="Grafik 1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7661709" y="331200"/>
            <a:ext cx="1086290" cy="500374"/>
          </a:xfrm>
          <a:prstGeom prst="rect">
            <a:avLst/>
          </a:prstGeom>
        </p:spPr>
      </p:pic>
      <p:cxnSp>
        <p:nvCxnSpPr>
          <p:cNvPr id="12" name="Gerade Verbindung 11"/>
          <p:cNvCxnSpPr/>
          <p:nvPr userDrawn="1"/>
        </p:nvCxnSpPr>
        <p:spPr>
          <a:xfrm>
            <a:off x="107947" y="4741374"/>
            <a:ext cx="8928107" cy="745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Grafik 13"/>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96000" y="322638"/>
            <a:ext cx="1050112" cy="50893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ctr" defTabSz="685800" rtl="0" eaLnBrk="1" latinLnBrk="0" hangingPunct="1">
        <a:lnSpc>
          <a:spcPct val="90000"/>
        </a:lnSpc>
        <a:spcBef>
          <a:spcPct val="0"/>
        </a:spcBef>
        <a:buNone/>
        <a:defRPr lang="en-US" sz="2400" b="1" kern="1200" dirty="0">
          <a:solidFill>
            <a:schemeClr val="tx1"/>
          </a:solidFill>
          <a:latin typeface="+mj-lt"/>
          <a:ea typeface="+mj-ea"/>
          <a:cs typeface="Arial" panose="020B0604020202020204" pitchFamily="34" charset="0"/>
        </a:defRPr>
      </a:lvl1pPr>
    </p:titleStyle>
    <p:bodyStyle>
      <a:lvl1pPr marL="203835" indent="-203835" algn="l" defTabSz="685800" rtl="0" eaLnBrk="1" latinLnBrk="0" hangingPunct="1">
        <a:lnSpc>
          <a:spcPct val="90000"/>
        </a:lnSpc>
        <a:spcBef>
          <a:spcPts val="360"/>
        </a:spcBef>
        <a:buSzPct val="88000"/>
        <a:buFontTx/>
        <a:buBlip>
          <a:blip r:embed="rId20"/>
        </a:buBlip>
        <a:defRPr sz="2000" kern="1200">
          <a:solidFill>
            <a:schemeClr val="tx1"/>
          </a:solidFill>
          <a:latin typeface="+mn-lt"/>
          <a:ea typeface="+mn-ea"/>
          <a:cs typeface="+mn-cs"/>
        </a:defRPr>
      </a:lvl1pPr>
      <a:lvl2pPr marL="470535" indent="-203835" algn="l" defTabSz="685800" rtl="0" eaLnBrk="1" latinLnBrk="0" hangingPunct="1">
        <a:lnSpc>
          <a:spcPct val="90000"/>
        </a:lnSpc>
        <a:spcBef>
          <a:spcPts val="360"/>
        </a:spcBef>
        <a:buSzPct val="88000"/>
        <a:buFontTx/>
        <a:buBlip>
          <a:blip r:embed="rId20"/>
        </a:buBlip>
        <a:defRPr sz="1800" kern="1200">
          <a:solidFill>
            <a:schemeClr val="tx1"/>
          </a:solidFill>
          <a:latin typeface="+mn-lt"/>
          <a:ea typeface="+mn-ea"/>
          <a:cs typeface="+mn-cs"/>
        </a:defRPr>
      </a:lvl2pPr>
      <a:lvl3pPr marL="737235" indent="-198755" algn="l" defTabSz="674370" rtl="0" eaLnBrk="1" latinLnBrk="0" hangingPunct="1">
        <a:lnSpc>
          <a:spcPct val="90000"/>
        </a:lnSpc>
        <a:spcBef>
          <a:spcPts val="360"/>
        </a:spcBef>
        <a:buSzPct val="88000"/>
        <a:buFontTx/>
        <a:buBlip>
          <a:blip r:embed="rId20"/>
        </a:buBlip>
        <a:defRPr sz="1600" kern="1200">
          <a:solidFill>
            <a:schemeClr val="tx1"/>
          </a:solidFill>
          <a:latin typeface="+mn-lt"/>
          <a:ea typeface="+mn-ea"/>
          <a:cs typeface="+mn-cs"/>
        </a:defRPr>
      </a:lvl3pPr>
      <a:lvl4pPr marL="1009015" indent="-203835" algn="l" defTabSz="685800" rtl="0" eaLnBrk="1" latinLnBrk="0" hangingPunct="1">
        <a:lnSpc>
          <a:spcPct val="90000"/>
        </a:lnSpc>
        <a:spcBef>
          <a:spcPts val="360"/>
        </a:spcBef>
        <a:buSzPct val="88000"/>
        <a:buFontTx/>
        <a:buBlip>
          <a:blip r:embed="rId20"/>
        </a:buBlip>
        <a:defRPr sz="1600" kern="1200">
          <a:solidFill>
            <a:schemeClr val="tx1"/>
          </a:solidFill>
          <a:latin typeface="+mn-lt"/>
          <a:ea typeface="+mn-ea"/>
          <a:cs typeface="+mn-cs"/>
        </a:defRPr>
      </a:lvl4pPr>
      <a:lvl5pPr marL="1275715" indent="-198755" algn="l" defTabSz="685800" rtl="0" eaLnBrk="1" latinLnBrk="0" hangingPunct="1">
        <a:lnSpc>
          <a:spcPct val="90000"/>
        </a:lnSpc>
        <a:spcBef>
          <a:spcPts val="360"/>
        </a:spcBef>
        <a:buSzPct val="88000"/>
        <a:buFontTx/>
        <a:buBlip>
          <a:blip r:embed="rId20"/>
        </a:buBlip>
        <a:defRPr sz="120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2235" algn="l" defTabSz="685800" rtl="0" eaLnBrk="1" latinLnBrk="0" hangingPunct="1">
        <a:defRPr sz="1350" kern="1200">
          <a:solidFill>
            <a:schemeClr val="tx1"/>
          </a:solidFill>
          <a:latin typeface="+mn-lt"/>
          <a:ea typeface="+mn-ea"/>
          <a:cs typeface="+mn-cs"/>
        </a:defRPr>
      </a:lvl5pPr>
      <a:lvl6pPr marL="1715135"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7" name="with balls5">
            <a:hlinkClick r:id="" action="ppaction://media"/>
            <a:extLst>
              <a:ext uri="{FF2B5EF4-FFF2-40B4-BE49-F238E27FC236}">
                <a16:creationId xmlns:a16="http://schemas.microsoft.com/office/drawing/2014/main" id="{AB82DC38-E642-0DA3-187F-8C0A2AE8C923}"/>
              </a:ext>
            </a:extLst>
          </p:cNvPr>
          <p:cNvPicPr/>
          <p:nvPr>
            <a:videoFile r:link="rId2"/>
            <p:extLst>
              <p:ext uri="{DAA4B4D4-6D71-4841-9C94-3DE7FCFB9230}">
                <p14:media xmlns:p14="http://schemas.microsoft.com/office/powerpoint/2010/main" r:embed="rId1"/>
              </p:ext>
            </p:extLst>
          </p:nvPr>
        </p:nvPicPr>
        <p:blipFill>
          <a:blip r:embed="rId5"/>
          <a:stretch>
            <a:fillRect/>
          </a:stretch>
        </p:blipFill>
        <p:spPr>
          <a:xfrm>
            <a:off x="2124000" y="976137"/>
            <a:ext cx="4608830" cy="2827655"/>
          </a:xfrm>
          <a:prstGeom prst="rect">
            <a:avLst/>
          </a:prstGeom>
        </p:spPr>
      </p:pic>
      <p:sp>
        <p:nvSpPr>
          <p:cNvPr id="8" name="文本框 2">
            <a:extLst>
              <a:ext uri="{FF2B5EF4-FFF2-40B4-BE49-F238E27FC236}">
                <a16:creationId xmlns:a16="http://schemas.microsoft.com/office/drawing/2014/main" id="{574513E1-9FEA-C991-BEE2-48FC76077083}"/>
              </a:ext>
            </a:extLst>
          </p:cNvPr>
          <p:cNvSpPr txBox="1"/>
          <p:nvPr/>
        </p:nvSpPr>
        <p:spPr>
          <a:xfrm>
            <a:off x="2124000" y="3947002"/>
            <a:ext cx="4608830" cy="521970"/>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t>The simulation is executed on a 4-core CPU and achieves convergence within 300k samples.</a:t>
            </a:r>
          </a:p>
        </p:txBody>
      </p:sp>
      <p:sp>
        <p:nvSpPr>
          <p:cNvPr id="9" name="Title 4">
            <a:extLst>
              <a:ext uri="{FF2B5EF4-FFF2-40B4-BE49-F238E27FC236}">
                <a16:creationId xmlns:a16="http://schemas.microsoft.com/office/drawing/2014/main" id="{CAC46292-006F-8C18-E7A7-FD6918EEBA3A}"/>
              </a:ext>
            </a:extLst>
          </p:cNvPr>
          <p:cNvSpPr>
            <a:spLocks noGrp="1"/>
          </p:cNvSpPr>
          <p:nvPr>
            <p:ph type="title"/>
          </p:nvPr>
        </p:nvSpPr>
        <p:spPr>
          <a:xfrm>
            <a:off x="3420000" y="706395"/>
            <a:ext cx="3888000" cy="575989"/>
          </a:xfrm>
        </p:spPr>
        <p:txBody>
          <a:bodyPr>
            <a:normAutofit/>
          </a:bodyPr>
          <a:lstStyle/>
          <a:p>
            <a:r>
              <a:rPr lang="en-US" altLang="zh-CN" sz="2000" b="0" dirty="0"/>
              <a:t>Display speed X2</a:t>
            </a:r>
            <a:endParaRPr lang="en-US" sz="2000" b="0" dirty="0"/>
          </a:p>
        </p:txBody>
      </p:sp>
    </p:spTree>
  </p:cSld>
  <p:clrMapOvr>
    <a:masterClrMapping/>
  </p:clrMapOvr>
  <p:timing>
    <p:tnLst>
      <p:par>
        <p:cTn id="1" dur="indefinite" restart="never" nodeType="tmRoot">
          <p:childTnLst>
            <p:video>
              <p:cMediaNode>
                <p:cTn id="2" fill="hold" display="1">
                  <p:stCondLst>
                    <p:cond delay="indefinite"/>
                  </p:st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0f345a6-e6dc-403c-a2f6-a9e5317a7b5a"/>
  <p:tag name="COMMONDATA" val="eyJoZGlkIjoiMjYyNDE4OWIyM2ZiMGQ2MjQwYmZkMzFkZmZkZjhkZjAifQ=="/>
</p:tagLst>
</file>

<file path=ppt/theme/theme1.xml><?xml version="1.0" encoding="utf-8"?>
<a:theme xmlns:a="http://schemas.openxmlformats.org/drawingml/2006/main" name="Design1">
  <a:themeElements>
    <a:clrScheme name="KIT">
      <a:dk1>
        <a:sysClr val="windowText" lastClr="000000"/>
      </a:dk1>
      <a:lt1>
        <a:sysClr val="window" lastClr="FFFFFF"/>
      </a:lt1>
      <a:dk2>
        <a:srgbClr val="009682"/>
      </a:dk2>
      <a:lt2>
        <a:srgbClr val="D9D9D9"/>
      </a:lt2>
      <a:accent1>
        <a:srgbClr val="009682"/>
      </a:accent1>
      <a:accent2>
        <a:srgbClr val="4664AA"/>
      </a:accent2>
      <a:accent3>
        <a:srgbClr val="D9D9D9"/>
      </a:accent3>
      <a:accent4>
        <a:srgbClr val="4CB5A7"/>
      </a:accent4>
      <a:accent5>
        <a:srgbClr val="7D92C3"/>
      </a:accent5>
      <a:accent6>
        <a:srgbClr val="7FCAC0"/>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2022_PPT-Vorlage_HYBRIDTAGUNG_Mobima_DE_16x9</Template>
  <TotalTime>22</TotalTime>
  <Words>128</Words>
  <Application>Microsoft Office PowerPoint</Application>
  <PresentationFormat>Custom</PresentationFormat>
  <Paragraphs>9</Paragraphs>
  <Slides>1</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Design1</vt:lpstr>
      <vt:lpstr>Display speed X2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Graf, Marina</dc:creator>
  <cp:lastModifiedBy>Helian, Bobo (FAST)</cp:lastModifiedBy>
  <cp:revision>540</cp:revision>
  <cp:lastPrinted>2020-11-02T10:44:00Z</cp:lastPrinted>
  <dcterms:created xsi:type="dcterms:W3CDTF">2022-08-19T11:38:00Z</dcterms:created>
  <dcterms:modified xsi:type="dcterms:W3CDTF">2023-10-06T13:39:50Z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184AFB7D62E043C3817A4AC620FC6AAE_13</vt:lpwstr>
  </property>
  <property fmtid="{D5CDD505-2E9C-101B-9397-08002B2CF9AE}" pid="3" name="KSOProductBuildVer">
    <vt:lpwstr>2052-11.1.0.14309</vt:lpwstr>
  </property>
</Properties>
</file>